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57" r:id="rId13"/>
    <p:sldId id="268" r:id="rId14"/>
    <p:sldId id="350" r:id="rId15"/>
    <p:sldId id="319" r:id="rId16"/>
    <p:sldId id="308" r:id="rId17"/>
    <p:sldId id="309" r:id="rId18"/>
    <p:sldId id="310" r:id="rId19"/>
    <p:sldId id="312" r:id="rId20"/>
    <p:sldId id="351" r:id="rId21"/>
    <p:sldId id="267" r:id="rId22"/>
    <p:sldId id="352" r:id="rId23"/>
    <p:sldId id="353" r:id="rId24"/>
    <p:sldId id="311" r:id="rId25"/>
    <p:sldId id="354" r:id="rId26"/>
    <p:sldId id="355" r:id="rId27"/>
    <p:sldId id="356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405B8D0E-A614-4AA0-A6BE-D46C07139FA7}"/>
    <pc:docChg chg="undo custSel addSld modSld sldOrd modMainMaster">
      <pc:chgData name="Bertus Boer" userId="dd0b548e-2051-480b-b45a-733b835a31bc" providerId="ADAL" clId="{405B8D0E-A614-4AA0-A6BE-D46C07139FA7}" dt="2020-11-11T10:42:15.617" v="333"/>
      <pc:docMkLst>
        <pc:docMk/>
      </pc:docMkLst>
      <pc:sldChg chg="delSp modSp">
        <pc:chgData name="Bertus Boer" userId="dd0b548e-2051-480b-b45a-733b835a31bc" providerId="ADAL" clId="{405B8D0E-A614-4AA0-A6BE-D46C07139FA7}" dt="2020-11-11T09:11:35.546" v="7" actId="1076"/>
        <pc:sldMkLst>
          <pc:docMk/>
          <pc:sldMk cId="1288748564" sldId="259"/>
        </pc:sldMkLst>
        <pc:spChg chg="mod">
          <ac:chgData name="Bertus Boer" userId="dd0b548e-2051-480b-b45a-733b835a31bc" providerId="ADAL" clId="{405B8D0E-A614-4AA0-A6BE-D46C07139FA7}" dt="2020-11-11T09:11:30.181" v="4" actId="1076"/>
          <ac:spMkLst>
            <pc:docMk/>
            <pc:sldMk cId="1288748564" sldId="259"/>
            <ac:spMk id="2" creationId="{00000000-0000-0000-0000-000000000000}"/>
          </ac:spMkLst>
        </pc:spChg>
        <pc:spChg chg="mod">
          <ac:chgData name="Bertus Boer" userId="dd0b548e-2051-480b-b45a-733b835a31bc" providerId="ADAL" clId="{405B8D0E-A614-4AA0-A6BE-D46C07139FA7}" dt="2020-11-11T09:11:27.645" v="3" actId="1076"/>
          <ac:spMkLst>
            <pc:docMk/>
            <pc:sldMk cId="1288748564" sldId="259"/>
            <ac:spMk id="3" creationId="{00000000-0000-0000-0000-000000000000}"/>
          </ac:spMkLst>
        </pc:spChg>
        <pc:picChg chg="del">
          <ac:chgData name="Bertus Boer" userId="dd0b548e-2051-480b-b45a-733b835a31bc" providerId="ADAL" clId="{405B8D0E-A614-4AA0-A6BE-D46C07139FA7}" dt="2020-11-11T09:11:23.375" v="2" actId="478"/>
          <ac:picMkLst>
            <pc:docMk/>
            <pc:sldMk cId="1288748564" sldId="259"/>
            <ac:picMk id="4" creationId="{7DFF3D26-585B-43CD-AB91-AA58E8DC2D25}"/>
          </ac:picMkLst>
        </pc:picChg>
        <pc:picChg chg="mod">
          <ac:chgData name="Bertus Boer" userId="dd0b548e-2051-480b-b45a-733b835a31bc" providerId="ADAL" clId="{405B8D0E-A614-4AA0-A6BE-D46C07139FA7}" dt="2020-11-11T09:11:35.546" v="7" actId="1076"/>
          <ac:picMkLst>
            <pc:docMk/>
            <pc:sldMk cId="1288748564" sldId="259"/>
            <ac:picMk id="8" creationId="{E14F72AA-09E7-481D-BAAE-8A8FD1C21D0B}"/>
          </ac:picMkLst>
        </pc:picChg>
      </pc:sldChg>
      <pc:sldChg chg="addSp delSp modSp modAnim">
        <pc:chgData name="Bertus Boer" userId="dd0b548e-2051-480b-b45a-733b835a31bc" providerId="ADAL" clId="{405B8D0E-A614-4AA0-A6BE-D46C07139FA7}" dt="2020-11-11T09:35:18.134" v="211"/>
        <pc:sldMkLst>
          <pc:docMk/>
          <pc:sldMk cId="2031006199" sldId="260"/>
        </pc:sldMkLst>
        <pc:spChg chg="mod">
          <ac:chgData name="Bertus Boer" userId="dd0b548e-2051-480b-b45a-733b835a31bc" providerId="ADAL" clId="{405B8D0E-A614-4AA0-A6BE-D46C07139FA7}" dt="2020-11-11T09:23:45.606" v="100" actId="1076"/>
          <ac:spMkLst>
            <pc:docMk/>
            <pc:sldMk cId="2031006199" sldId="260"/>
            <ac:spMk id="6" creationId="{77DF526F-3206-4F4F-8614-DED1FCD85D1C}"/>
          </ac:spMkLst>
        </pc:spChg>
        <pc:picChg chg="add mod">
          <ac:chgData name="Bertus Boer" userId="dd0b548e-2051-480b-b45a-733b835a31bc" providerId="ADAL" clId="{405B8D0E-A614-4AA0-A6BE-D46C07139FA7}" dt="2020-11-11T09:34:51.651" v="207" actId="1076"/>
          <ac:picMkLst>
            <pc:docMk/>
            <pc:sldMk cId="2031006199" sldId="260"/>
            <ac:picMk id="2" creationId="{2A6DEEFA-A281-4CE8-9072-EA22C62167BF}"/>
          </ac:picMkLst>
        </pc:picChg>
        <pc:picChg chg="add del mod">
          <ac:chgData name="Bertus Boer" userId="dd0b548e-2051-480b-b45a-733b835a31bc" providerId="ADAL" clId="{405B8D0E-A614-4AA0-A6BE-D46C07139FA7}" dt="2020-11-11T09:34:34.814" v="200" actId="478"/>
          <ac:picMkLst>
            <pc:docMk/>
            <pc:sldMk cId="2031006199" sldId="260"/>
            <ac:picMk id="3074" creationId="{2A8BBF6D-3122-4433-8730-0689CA7B98FE}"/>
          </ac:picMkLst>
        </pc:picChg>
      </pc:sldChg>
      <pc:sldChg chg="addSp delSp modSp modAnim">
        <pc:chgData name="Bertus Boer" userId="dd0b548e-2051-480b-b45a-733b835a31bc" providerId="ADAL" clId="{405B8D0E-A614-4AA0-A6BE-D46C07139FA7}" dt="2020-11-11T09:35:32.997" v="214"/>
        <pc:sldMkLst>
          <pc:docMk/>
          <pc:sldMk cId="2787945324" sldId="261"/>
        </pc:sldMkLst>
        <pc:spChg chg="mod">
          <ac:chgData name="Bertus Boer" userId="dd0b548e-2051-480b-b45a-733b835a31bc" providerId="ADAL" clId="{405B8D0E-A614-4AA0-A6BE-D46C07139FA7}" dt="2020-11-11T09:29:53.697" v="170" actId="6549"/>
          <ac:spMkLst>
            <pc:docMk/>
            <pc:sldMk cId="2787945324" sldId="261"/>
            <ac:spMk id="3" creationId="{FF84A1FC-DA6C-4CF8-9057-701685A52CF5}"/>
          </ac:spMkLst>
        </pc:spChg>
        <pc:picChg chg="add del mod">
          <ac:chgData name="Bertus Boer" userId="dd0b548e-2051-480b-b45a-733b835a31bc" providerId="ADAL" clId="{405B8D0E-A614-4AA0-A6BE-D46C07139FA7}" dt="2020-11-11T09:29:52.070" v="169" actId="478"/>
          <ac:picMkLst>
            <pc:docMk/>
            <pc:sldMk cId="2787945324" sldId="261"/>
            <ac:picMk id="4" creationId="{B535FA69-602D-4E71-AA41-6A23176BE493}"/>
          </ac:picMkLst>
        </pc:picChg>
      </pc:sldChg>
      <pc:sldChg chg="modSp modAnim">
        <pc:chgData name="Bertus Boer" userId="dd0b548e-2051-480b-b45a-733b835a31bc" providerId="ADAL" clId="{405B8D0E-A614-4AA0-A6BE-D46C07139FA7}" dt="2020-11-11T09:35:52.120" v="219"/>
        <pc:sldMkLst>
          <pc:docMk/>
          <pc:sldMk cId="3545119941" sldId="262"/>
        </pc:sldMkLst>
        <pc:spChg chg="mod">
          <ac:chgData name="Bertus Boer" userId="dd0b548e-2051-480b-b45a-733b835a31bc" providerId="ADAL" clId="{405B8D0E-A614-4AA0-A6BE-D46C07139FA7}" dt="2020-11-11T09:35:37.349" v="215" actId="6549"/>
          <ac:spMkLst>
            <pc:docMk/>
            <pc:sldMk cId="3545119941" sldId="262"/>
            <ac:spMk id="3" creationId="{1A682133-DF01-485A-B4FB-FF2C16637583}"/>
          </ac:spMkLst>
        </pc:spChg>
        <pc:picChg chg="mod">
          <ac:chgData name="Bertus Boer" userId="dd0b548e-2051-480b-b45a-733b835a31bc" providerId="ADAL" clId="{405B8D0E-A614-4AA0-A6BE-D46C07139FA7}" dt="2020-11-11T09:35:45.943" v="217" actId="14100"/>
          <ac:picMkLst>
            <pc:docMk/>
            <pc:sldMk cId="3545119941" sldId="262"/>
            <ac:picMk id="5" creationId="{E4B01307-E889-4079-9013-1B478D072E47}"/>
          </ac:picMkLst>
        </pc:picChg>
      </pc:sldChg>
      <pc:sldChg chg="addSp delSp modSp modAnim">
        <pc:chgData name="Bertus Boer" userId="dd0b548e-2051-480b-b45a-733b835a31bc" providerId="ADAL" clId="{405B8D0E-A614-4AA0-A6BE-D46C07139FA7}" dt="2020-11-11T09:38:36.527" v="245"/>
        <pc:sldMkLst>
          <pc:docMk/>
          <pc:sldMk cId="3474182654" sldId="263"/>
        </pc:sldMkLst>
        <pc:spChg chg="mod">
          <ac:chgData name="Bertus Boer" userId="dd0b548e-2051-480b-b45a-733b835a31bc" providerId="ADAL" clId="{405B8D0E-A614-4AA0-A6BE-D46C07139FA7}" dt="2020-11-11T09:37:03.336" v="229" actId="1076"/>
          <ac:spMkLst>
            <pc:docMk/>
            <pc:sldMk cId="3474182654" sldId="263"/>
            <ac:spMk id="10" creationId="{AF369A86-2A27-42C2-A4BA-A76CEDB602D1}"/>
          </ac:spMkLst>
        </pc:spChg>
        <pc:picChg chg="add del mod">
          <ac:chgData name="Bertus Boer" userId="dd0b548e-2051-480b-b45a-733b835a31bc" providerId="ADAL" clId="{405B8D0E-A614-4AA0-A6BE-D46C07139FA7}" dt="2020-11-11T09:36:49.864" v="225"/>
          <ac:picMkLst>
            <pc:docMk/>
            <pc:sldMk cId="3474182654" sldId="263"/>
            <ac:picMk id="4098" creationId="{41A07040-5B76-4D16-969E-23977288FE07}"/>
          </ac:picMkLst>
        </pc:picChg>
        <pc:picChg chg="add mod">
          <ac:chgData name="Bertus Boer" userId="dd0b548e-2051-480b-b45a-733b835a31bc" providerId="ADAL" clId="{405B8D0E-A614-4AA0-A6BE-D46C07139FA7}" dt="2020-11-11T09:37:05.993" v="230" actId="1076"/>
          <ac:picMkLst>
            <pc:docMk/>
            <pc:sldMk cId="3474182654" sldId="263"/>
            <ac:picMk id="4100" creationId="{0E485C19-733B-47D7-BE14-B725719B862D}"/>
          </ac:picMkLst>
        </pc:picChg>
        <pc:picChg chg="add mod">
          <ac:chgData name="Bertus Boer" userId="dd0b548e-2051-480b-b45a-733b835a31bc" providerId="ADAL" clId="{405B8D0E-A614-4AA0-A6BE-D46C07139FA7}" dt="2020-11-11T09:38:33.375" v="244" actId="1076"/>
          <ac:picMkLst>
            <pc:docMk/>
            <pc:sldMk cId="3474182654" sldId="263"/>
            <ac:picMk id="4102" creationId="{C1B46F65-1DBB-44D1-89FF-2224D0BAEE42}"/>
          </ac:picMkLst>
        </pc:picChg>
      </pc:sldChg>
      <pc:sldChg chg="addSp delSp modSp modAnim">
        <pc:chgData name="Bertus Boer" userId="dd0b548e-2051-480b-b45a-733b835a31bc" providerId="ADAL" clId="{405B8D0E-A614-4AA0-A6BE-D46C07139FA7}" dt="2020-11-11T09:44:37.718" v="290"/>
        <pc:sldMkLst>
          <pc:docMk/>
          <pc:sldMk cId="2534557189" sldId="264"/>
        </pc:sldMkLst>
        <pc:spChg chg="mod">
          <ac:chgData name="Bertus Boer" userId="dd0b548e-2051-480b-b45a-733b835a31bc" providerId="ADAL" clId="{405B8D0E-A614-4AA0-A6BE-D46C07139FA7}" dt="2020-11-11T09:41:31.829" v="268" actId="1076"/>
          <ac:spMkLst>
            <pc:docMk/>
            <pc:sldMk cId="2534557189" sldId="264"/>
            <ac:spMk id="6" creationId="{9575A9E7-9B0D-4C59-B0E0-DBDE2A0934F0}"/>
          </ac:spMkLst>
        </pc:spChg>
        <pc:picChg chg="add mod">
          <ac:chgData name="Bertus Boer" userId="dd0b548e-2051-480b-b45a-733b835a31bc" providerId="ADAL" clId="{405B8D0E-A614-4AA0-A6BE-D46C07139FA7}" dt="2020-11-11T09:39:55.190" v="260" actId="1076"/>
          <ac:picMkLst>
            <pc:docMk/>
            <pc:sldMk cId="2534557189" sldId="264"/>
            <ac:picMk id="5122" creationId="{E64E52A7-FE04-47D9-A439-9A2E7A537CCB}"/>
          </ac:picMkLst>
        </pc:picChg>
        <pc:picChg chg="add del">
          <ac:chgData name="Bertus Boer" userId="dd0b548e-2051-480b-b45a-733b835a31bc" providerId="ADAL" clId="{405B8D0E-A614-4AA0-A6BE-D46C07139FA7}" dt="2020-11-11T09:39:43.312" v="255"/>
          <ac:picMkLst>
            <pc:docMk/>
            <pc:sldMk cId="2534557189" sldId="264"/>
            <ac:picMk id="5124" creationId="{3B1942B8-9183-4C75-BC27-6D3F1670A6C3}"/>
          </ac:picMkLst>
        </pc:picChg>
        <pc:picChg chg="add mod">
          <ac:chgData name="Bertus Boer" userId="dd0b548e-2051-480b-b45a-733b835a31bc" providerId="ADAL" clId="{405B8D0E-A614-4AA0-A6BE-D46C07139FA7}" dt="2020-11-11T09:40:01.390" v="261" actId="1076"/>
          <ac:picMkLst>
            <pc:docMk/>
            <pc:sldMk cId="2534557189" sldId="264"/>
            <ac:picMk id="5126" creationId="{E72B0D6C-AFB1-463A-AEE7-0F1A3DE69F5A}"/>
          </ac:picMkLst>
        </pc:picChg>
        <pc:picChg chg="add del mod">
          <ac:chgData name="Bertus Boer" userId="dd0b548e-2051-480b-b45a-733b835a31bc" providerId="ADAL" clId="{405B8D0E-A614-4AA0-A6BE-D46C07139FA7}" dt="2020-11-11T09:41:22.857" v="267" actId="478"/>
          <ac:picMkLst>
            <pc:docMk/>
            <pc:sldMk cId="2534557189" sldId="264"/>
            <ac:picMk id="5128" creationId="{B58F6A10-6C3F-450A-800C-03A8551A6FE1}"/>
          </ac:picMkLst>
        </pc:picChg>
        <pc:picChg chg="add del mod">
          <ac:chgData name="Bertus Boer" userId="dd0b548e-2051-480b-b45a-733b835a31bc" providerId="ADAL" clId="{405B8D0E-A614-4AA0-A6BE-D46C07139FA7}" dt="2020-11-11T09:41:36.588" v="271" actId="478"/>
          <ac:picMkLst>
            <pc:docMk/>
            <pc:sldMk cId="2534557189" sldId="264"/>
            <ac:picMk id="5130" creationId="{F95B6007-A4E3-4315-A944-4B28938E340F}"/>
          </ac:picMkLst>
        </pc:picChg>
        <pc:picChg chg="add mod">
          <ac:chgData name="Bertus Boer" userId="dd0b548e-2051-480b-b45a-733b835a31bc" providerId="ADAL" clId="{405B8D0E-A614-4AA0-A6BE-D46C07139FA7}" dt="2020-11-11T09:41:58.798" v="274" actId="1076"/>
          <ac:picMkLst>
            <pc:docMk/>
            <pc:sldMk cId="2534557189" sldId="264"/>
            <ac:picMk id="5132" creationId="{3D925657-7620-468C-B0D5-CD5E953703F4}"/>
          </ac:picMkLst>
        </pc:picChg>
        <pc:picChg chg="add mod">
          <ac:chgData name="Bertus Boer" userId="dd0b548e-2051-480b-b45a-733b835a31bc" providerId="ADAL" clId="{405B8D0E-A614-4AA0-A6BE-D46C07139FA7}" dt="2020-11-11T09:42:48.611" v="278" actId="14100"/>
          <ac:picMkLst>
            <pc:docMk/>
            <pc:sldMk cId="2534557189" sldId="264"/>
            <ac:picMk id="5134" creationId="{089E7FC1-5439-4AC2-9362-27E6E48F8CEC}"/>
          </ac:picMkLst>
        </pc:picChg>
        <pc:picChg chg="add mod">
          <ac:chgData name="Bertus Boer" userId="dd0b548e-2051-480b-b45a-733b835a31bc" providerId="ADAL" clId="{405B8D0E-A614-4AA0-A6BE-D46C07139FA7}" dt="2020-11-11T09:43:56.705" v="282" actId="1076"/>
          <ac:picMkLst>
            <pc:docMk/>
            <pc:sldMk cId="2534557189" sldId="264"/>
            <ac:picMk id="5136" creationId="{6787F209-E81C-4DC8-A79B-F385FDC6ABBF}"/>
          </ac:picMkLst>
        </pc:picChg>
      </pc:sldChg>
      <pc:sldChg chg="modAnim">
        <pc:chgData name="Bertus Boer" userId="dd0b548e-2051-480b-b45a-733b835a31bc" providerId="ADAL" clId="{405B8D0E-A614-4AA0-A6BE-D46C07139FA7}" dt="2020-11-11T09:56:04.878" v="304"/>
        <pc:sldMkLst>
          <pc:docMk/>
          <pc:sldMk cId="999330616" sldId="266"/>
        </pc:sldMkLst>
      </pc:sldChg>
      <pc:sldChg chg="modAnim">
        <pc:chgData name="Bertus Boer" userId="dd0b548e-2051-480b-b45a-733b835a31bc" providerId="ADAL" clId="{405B8D0E-A614-4AA0-A6BE-D46C07139FA7}" dt="2020-11-11T10:37:39.552" v="314"/>
        <pc:sldMkLst>
          <pc:docMk/>
          <pc:sldMk cId="807060980" sldId="267"/>
        </pc:sldMkLst>
      </pc:sldChg>
      <pc:sldChg chg="modSp modAnim">
        <pc:chgData name="Bertus Boer" userId="dd0b548e-2051-480b-b45a-733b835a31bc" providerId="ADAL" clId="{405B8D0E-A614-4AA0-A6BE-D46C07139FA7}" dt="2020-11-11T09:56:31.441" v="309"/>
        <pc:sldMkLst>
          <pc:docMk/>
          <pc:sldMk cId="2614903182" sldId="268"/>
        </pc:sldMkLst>
        <pc:picChg chg="mod">
          <ac:chgData name="Bertus Boer" userId="dd0b548e-2051-480b-b45a-733b835a31bc" providerId="ADAL" clId="{405B8D0E-A614-4AA0-A6BE-D46C07139FA7}" dt="2020-11-11T09:28:13.180" v="139" actId="1076"/>
          <ac:picMkLst>
            <pc:docMk/>
            <pc:sldMk cId="2614903182" sldId="268"/>
            <ac:picMk id="4" creationId="{E26A9D53-DD19-4374-B102-16746F7A08E0}"/>
          </ac:picMkLst>
        </pc:picChg>
      </pc:sldChg>
      <pc:sldChg chg="add">
        <pc:chgData name="Bertus Boer" userId="dd0b548e-2051-480b-b45a-733b835a31bc" providerId="ADAL" clId="{405B8D0E-A614-4AA0-A6BE-D46C07139FA7}" dt="2020-11-11T09:50:41.298" v="299"/>
        <pc:sldMkLst>
          <pc:docMk/>
          <pc:sldMk cId="952884789" sldId="308"/>
        </pc:sldMkLst>
      </pc:sldChg>
      <pc:sldChg chg="add">
        <pc:chgData name="Bertus Boer" userId="dd0b548e-2051-480b-b45a-733b835a31bc" providerId="ADAL" clId="{405B8D0E-A614-4AA0-A6BE-D46C07139FA7}" dt="2020-11-11T09:50:46.275" v="300"/>
        <pc:sldMkLst>
          <pc:docMk/>
          <pc:sldMk cId="613316968" sldId="309"/>
        </pc:sldMkLst>
      </pc:sldChg>
      <pc:sldChg chg="add">
        <pc:chgData name="Bertus Boer" userId="dd0b548e-2051-480b-b45a-733b835a31bc" providerId="ADAL" clId="{405B8D0E-A614-4AA0-A6BE-D46C07139FA7}" dt="2020-11-11T09:51:08.571" v="301"/>
        <pc:sldMkLst>
          <pc:docMk/>
          <pc:sldMk cId="3748541756" sldId="310"/>
        </pc:sldMkLst>
      </pc:sldChg>
      <pc:sldChg chg="add ord">
        <pc:chgData name="Bertus Boer" userId="dd0b548e-2051-480b-b45a-733b835a31bc" providerId="ADAL" clId="{405B8D0E-A614-4AA0-A6BE-D46C07139FA7}" dt="2020-11-11T10:38:34.945" v="322"/>
        <pc:sldMkLst>
          <pc:docMk/>
          <pc:sldMk cId="961898195" sldId="311"/>
        </pc:sldMkLst>
      </pc:sldChg>
      <pc:sldChg chg="add">
        <pc:chgData name="Bertus Boer" userId="dd0b548e-2051-480b-b45a-733b835a31bc" providerId="ADAL" clId="{405B8D0E-A614-4AA0-A6BE-D46C07139FA7}" dt="2020-11-11T09:53:06.064" v="303"/>
        <pc:sldMkLst>
          <pc:docMk/>
          <pc:sldMk cId="87784924" sldId="312"/>
        </pc:sldMkLst>
      </pc:sldChg>
      <pc:sldChg chg="add">
        <pc:chgData name="Bertus Boer" userId="dd0b548e-2051-480b-b45a-733b835a31bc" providerId="ADAL" clId="{405B8D0E-A614-4AA0-A6BE-D46C07139FA7}" dt="2020-11-11T09:50:31.398" v="298"/>
        <pc:sldMkLst>
          <pc:docMk/>
          <pc:sldMk cId="3906305321" sldId="319"/>
        </pc:sldMkLst>
      </pc:sldChg>
      <pc:sldChg chg="addSp modSp modAnim">
        <pc:chgData name="Bertus Boer" userId="dd0b548e-2051-480b-b45a-733b835a31bc" providerId="ADAL" clId="{405B8D0E-A614-4AA0-A6BE-D46C07139FA7}" dt="2020-11-11T10:40:02.825" v="327"/>
        <pc:sldMkLst>
          <pc:docMk/>
          <pc:sldMk cId="2716362004" sldId="350"/>
        </pc:sldMkLst>
        <pc:spChg chg="mod">
          <ac:chgData name="Bertus Boer" userId="dd0b548e-2051-480b-b45a-733b835a31bc" providerId="ADAL" clId="{405B8D0E-A614-4AA0-A6BE-D46C07139FA7}" dt="2020-11-11T09:56:35.694" v="310" actId="1076"/>
          <ac:spMkLst>
            <pc:docMk/>
            <pc:sldMk cId="2716362004" sldId="350"/>
            <ac:spMk id="3" creationId="{00000000-0000-0000-0000-000000000000}"/>
          </ac:spMkLst>
        </pc:spChg>
        <pc:picChg chg="add mod">
          <ac:chgData name="Bertus Boer" userId="dd0b548e-2051-480b-b45a-733b835a31bc" providerId="ADAL" clId="{405B8D0E-A614-4AA0-A6BE-D46C07139FA7}" dt="2020-11-11T09:45:52.600" v="296" actId="1076"/>
          <ac:picMkLst>
            <pc:docMk/>
            <pc:sldMk cId="2716362004" sldId="350"/>
            <ac:picMk id="6146" creationId="{AAF9CA48-D81E-456E-B324-72DA8DE1962F}"/>
          </ac:picMkLst>
        </pc:picChg>
      </pc:sldChg>
      <pc:sldChg chg="modSp modAnim">
        <pc:chgData name="Bertus Boer" userId="dd0b548e-2051-480b-b45a-733b835a31bc" providerId="ADAL" clId="{405B8D0E-A614-4AA0-A6BE-D46C07139FA7}" dt="2020-11-11T10:38:20.817" v="321"/>
        <pc:sldMkLst>
          <pc:docMk/>
          <pc:sldMk cId="3879581659" sldId="352"/>
        </pc:sldMkLst>
        <pc:spChg chg="mod">
          <ac:chgData name="Bertus Boer" userId="dd0b548e-2051-480b-b45a-733b835a31bc" providerId="ADAL" clId="{405B8D0E-A614-4AA0-A6BE-D46C07139FA7}" dt="2020-11-11T10:38:12.871" v="320" actId="12"/>
          <ac:spMkLst>
            <pc:docMk/>
            <pc:sldMk cId="3879581659" sldId="352"/>
            <ac:spMk id="3" creationId="{C9404D67-CBF0-4E07-BF61-CA7CE9A7ACFE}"/>
          </ac:spMkLst>
        </pc:spChg>
      </pc:sldChg>
      <pc:sldChg chg="addSp modSp modAnim">
        <pc:chgData name="Bertus Boer" userId="dd0b548e-2051-480b-b45a-733b835a31bc" providerId="ADAL" clId="{405B8D0E-A614-4AA0-A6BE-D46C07139FA7}" dt="2020-11-11T10:42:15.617" v="333"/>
        <pc:sldMkLst>
          <pc:docMk/>
          <pc:sldMk cId="1444939123" sldId="353"/>
        </pc:sldMkLst>
        <pc:picChg chg="add mod">
          <ac:chgData name="Bertus Boer" userId="dd0b548e-2051-480b-b45a-733b835a31bc" providerId="ADAL" clId="{405B8D0E-A614-4AA0-A6BE-D46C07139FA7}" dt="2020-11-11T10:41:21.906" v="332" actId="1076"/>
          <ac:picMkLst>
            <pc:docMk/>
            <pc:sldMk cId="1444939123" sldId="353"/>
            <ac:picMk id="7170" creationId="{94DD8C52-02EF-4AEB-8095-6A0E3E6A1496}"/>
          </ac:picMkLst>
        </pc:picChg>
      </pc:sldChg>
      <pc:sldChg chg="addSp delSp modSp add">
        <pc:chgData name="Bertus Boer" userId="dd0b548e-2051-480b-b45a-733b835a31bc" providerId="ADAL" clId="{405B8D0E-A614-4AA0-A6BE-D46C07139FA7}" dt="2020-11-11T09:24:20.976" v="102" actId="1076"/>
        <pc:sldMkLst>
          <pc:docMk/>
          <pc:sldMk cId="1248994476" sldId="354"/>
        </pc:sldMkLst>
        <pc:spChg chg="mod">
          <ac:chgData name="Bertus Boer" userId="dd0b548e-2051-480b-b45a-733b835a31bc" providerId="ADAL" clId="{405B8D0E-A614-4AA0-A6BE-D46C07139FA7}" dt="2020-11-11T09:17:30.890" v="69" actId="1076"/>
          <ac:spMkLst>
            <pc:docMk/>
            <pc:sldMk cId="1248994476" sldId="354"/>
            <ac:spMk id="2" creationId="{A3ACEE08-3103-41D4-A9B3-5004DBE278EF}"/>
          </ac:spMkLst>
        </pc:spChg>
        <pc:spChg chg="del">
          <ac:chgData name="Bertus Boer" userId="dd0b548e-2051-480b-b45a-733b835a31bc" providerId="ADAL" clId="{405B8D0E-A614-4AA0-A6BE-D46C07139FA7}" dt="2020-11-11T09:18:13.886" v="70"/>
          <ac:spMkLst>
            <pc:docMk/>
            <pc:sldMk cId="1248994476" sldId="354"/>
            <ac:spMk id="3" creationId="{F81879E9-6930-40B3-993C-0273F9F96025}"/>
          </ac:spMkLst>
        </pc:spChg>
        <pc:spChg chg="del mod">
          <ac:chgData name="Bertus Boer" userId="dd0b548e-2051-480b-b45a-733b835a31bc" providerId="ADAL" clId="{405B8D0E-A614-4AA0-A6BE-D46C07139FA7}" dt="2020-11-11T09:18:20.477" v="74" actId="478"/>
          <ac:spMkLst>
            <pc:docMk/>
            <pc:sldMk cId="1248994476" sldId="354"/>
            <ac:spMk id="4" creationId="{57635C57-F91A-4E56-B46C-1AF3B13F5DEA}"/>
          </ac:spMkLst>
        </pc:spChg>
        <pc:picChg chg="add mod">
          <ac:chgData name="Bertus Boer" userId="dd0b548e-2051-480b-b45a-733b835a31bc" providerId="ADAL" clId="{405B8D0E-A614-4AA0-A6BE-D46C07139FA7}" dt="2020-11-11T09:18:22.853" v="75" actId="1076"/>
          <ac:picMkLst>
            <pc:docMk/>
            <pc:sldMk cId="1248994476" sldId="354"/>
            <ac:picMk id="5" creationId="{91B8DBDF-13B7-4874-A5A1-B706366E70A7}"/>
          </ac:picMkLst>
        </pc:picChg>
        <pc:picChg chg="add mod">
          <ac:chgData name="Bertus Boer" userId="dd0b548e-2051-480b-b45a-733b835a31bc" providerId="ADAL" clId="{405B8D0E-A614-4AA0-A6BE-D46C07139FA7}" dt="2020-11-11T09:24:20.976" v="102" actId="1076"/>
          <ac:picMkLst>
            <pc:docMk/>
            <pc:sldMk cId="1248994476" sldId="354"/>
            <ac:picMk id="6" creationId="{5527A4B4-7125-4CB5-AEA9-9134877FB6FF}"/>
          </ac:picMkLst>
        </pc:picChg>
      </pc:sldChg>
      <pc:sldChg chg="addSp delSp modSp add">
        <pc:chgData name="Bertus Boer" userId="dd0b548e-2051-480b-b45a-733b835a31bc" providerId="ADAL" clId="{405B8D0E-A614-4AA0-A6BE-D46C07139FA7}" dt="2020-11-11T09:19:30.749" v="82" actId="1076"/>
        <pc:sldMkLst>
          <pc:docMk/>
          <pc:sldMk cId="2096789555" sldId="355"/>
        </pc:sldMkLst>
        <pc:spChg chg="add del mod">
          <ac:chgData name="Bertus Boer" userId="dd0b548e-2051-480b-b45a-733b835a31bc" providerId="ADAL" clId="{405B8D0E-A614-4AA0-A6BE-D46C07139FA7}" dt="2020-11-11T09:18:59.916" v="78"/>
          <ac:spMkLst>
            <pc:docMk/>
            <pc:sldMk cId="2096789555" sldId="355"/>
            <ac:spMk id="4" creationId="{6E1AE2E2-42D8-423B-B181-B333782B0826}"/>
          </ac:spMkLst>
        </pc:spChg>
        <pc:picChg chg="del">
          <ac:chgData name="Bertus Boer" userId="dd0b548e-2051-480b-b45a-733b835a31bc" providerId="ADAL" clId="{405B8D0E-A614-4AA0-A6BE-D46C07139FA7}" dt="2020-11-11T09:18:30.334" v="77" actId="478"/>
          <ac:picMkLst>
            <pc:docMk/>
            <pc:sldMk cId="2096789555" sldId="355"/>
            <ac:picMk id="5" creationId="{91B8DBDF-13B7-4874-A5A1-B706366E70A7}"/>
          </ac:picMkLst>
        </pc:picChg>
        <pc:picChg chg="add mod">
          <ac:chgData name="Bertus Boer" userId="dd0b548e-2051-480b-b45a-733b835a31bc" providerId="ADAL" clId="{405B8D0E-A614-4AA0-A6BE-D46C07139FA7}" dt="2020-11-11T09:19:30.749" v="82" actId="1076"/>
          <ac:picMkLst>
            <pc:docMk/>
            <pc:sldMk cId="2096789555" sldId="355"/>
            <ac:picMk id="6" creationId="{D345A11B-590E-4A34-BE83-32DD39C4D61F}"/>
          </ac:picMkLst>
        </pc:picChg>
      </pc:sldChg>
      <pc:sldChg chg="addSp delSp modSp add">
        <pc:chgData name="Bertus Boer" userId="dd0b548e-2051-480b-b45a-733b835a31bc" providerId="ADAL" clId="{405B8D0E-A614-4AA0-A6BE-D46C07139FA7}" dt="2020-11-11T09:23:36.922" v="99"/>
        <pc:sldMkLst>
          <pc:docMk/>
          <pc:sldMk cId="643988614" sldId="356"/>
        </pc:sldMkLst>
        <pc:spChg chg="mod">
          <ac:chgData name="Bertus Boer" userId="dd0b548e-2051-480b-b45a-733b835a31bc" providerId="ADAL" clId="{405B8D0E-A614-4AA0-A6BE-D46C07139FA7}" dt="2020-11-11T09:21:05.113" v="94" actId="20577"/>
          <ac:spMkLst>
            <pc:docMk/>
            <pc:sldMk cId="643988614" sldId="356"/>
            <ac:spMk id="2" creationId="{A3ACEE08-3103-41D4-A9B3-5004DBE278EF}"/>
          </ac:spMkLst>
        </pc:spChg>
        <pc:spChg chg="add del mod">
          <ac:chgData name="Bertus Boer" userId="dd0b548e-2051-480b-b45a-733b835a31bc" providerId="ADAL" clId="{405B8D0E-A614-4AA0-A6BE-D46C07139FA7}" dt="2020-11-11T09:23:36.922" v="99"/>
          <ac:spMkLst>
            <pc:docMk/>
            <pc:sldMk cId="643988614" sldId="356"/>
            <ac:spMk id="4" creationId="{92AD7497-D887-472B-85C1-7438D3A9012E}"/>
          </ac:spMkLst>
        </pc:spChg>
        <pc:picChg chg="del">
          <ac:chgData name="Bertus Boer" userId="dd0b548e-2051-480b-b45a-733b835a31bc" providerId="ADAL" clId="{405B8D0E-A614-4AA0-A6BE-D46C07139FA7}" dt="2020-11-11T09:20:52.353" v="84" actId="478"/>
          <ac:picMkLst>
            <pc:docMk/>
            <pc:sldMk cId="643988614" sldId="356"/>
            <ac:picMk id="6" creationId="{D345A11B-590E-4A34-BE83-32DD39C4D61F}"/>
          </ac:picMkLst>
        </pc:picChg>
        <pc:picChg chg="add mod">
          <ac:chgData name="Bertus Boer" userId="dd0b548e-2051-480b-b45a-733b835a31bc" providerId="ADAL" clId="{405B8D0E-A614-4AA0-A6BE-D46C07139FA7}" dt="2020-11-11T09:22:49.682" v="98" actId="1076"/>
          <ac:picMkLst>
            <pc:docMk/>
            <pc:sldMk cId="643988614" sldId="356"/>
            <ac:picMk id="1026" creationId="{22A50D8D-FB84-42FD-BA54-34947671B5B8}"/>
          </ac:picMkLst>
        </pc:picChg>
        <pc:picChg chg="add">
          <ac:chgData name="Bertus Boer" userId="dd0b548e-2051-480b-b45a-733b835a31bc" providerId="ADAL" clId="{405B8D0E-A614-4AA0-A6BE-D46C07139FA7}" dt="2020-11-11T09:23:36.922" v="99"/>
          <ac:picMkLst>
            <pc:docMk/>
            <pc:sldMk cId="643988614" sldId="356"/>
            <ac:picMk id="1028" creationId="{1600140A-5995-422E-B248-4370382D28BB}"/>
          </ac:picMkLst>
        </pc:picChg>
      </pc:sldChg>
      <pc:sldChg chg="addSp delSp modSp add modAnim">
        <pc:chgData name="Bertus Boer" userId="dd0b548e-2051-480b-b45a-733b835a31bc" providerId="ADAL" clId="{405B8D0E-A614-4AA0-A6BE-D46C07139FA7}" dt="2020-11-11T09:56:26.043" v="308"/>
        <pc:sldMkLst>
          <pc:docMk/>
          <pc:sldMk cId="2070181504" sldId="357"/>
        </pc:sldMkLst>
        <pc:spChg chg="add del mod">
          <ac:chgData name="Bertus Boer" userId="dd0b548e-2051-480b-b45a-733b835a31bc" providerId="ADAL" clId="{405B8D0E-A614-4AA0-A6BE-D46C07139FA7}" dt="2020-11-11T09:25:43.898" v="116" actId="478"/>
          <ac:spMkLst>
            <pc:docMk/>
            <pc:sldMk cId="2070181504" sldId="357"/>
            <ac:spMk id="7" creationId="{D2B8C1B4-FF3A-4959-A194-3EEB0395BCA5}"/>
          </ac:spMkLst>
        </pc:spChg>
        <pc:spChg chg="mod">
          <ac:chgData name="Bertus Boer" userId="dd0b548e-2051-480b-b45a-733b835a31bc" providerId="ADAL" clId="{405B8D0E-A614-4AA0-A6BE-D46C07139FA7}" dt="2020-11-11T09:45:09.904" v="291" actId="1076"/>
          <ac:spMkLst>
            <pc:docMk/>
            <pc:sldMk cId="2070181504" sldId="357"/>
            <ac:spMk id="9" creationId="{96A98F40-9DA8-483D-9E6E-0EC57475ED69}"/>
          </ac:spMkLst>
        </pc:spChg>
        <pc:picChg chg="del">
          <ac:chgData name="Bertus Boer" userId="dd0b548e-2051-480b-b45a-733b835a31bc" providerId="ADAL" clId="{405B8D0E-A614-4AA0-A6BE-D46C07139FA7}" dt="2020-11-11T09:25:13.146" v="108" actId="478"/>
          <ac:picMkLst>
            <pc:docMk/>
            <pc:sldMk cId="2070181504" sldId="357"/>
            <ac:picMk id="4" creationId="{F93C5C07-C82F-4174-B8C2-B267E8421481}"/>
          </ac:picMkLst>
        </pc:picChg>
        <pc:picChg chg="add del">
          <ac:chgData name="Bertus Boer" userId="dd0b548e-2051-480b-b45a-733b835a31bc" providerId="ADAL" clId="{405B8D0E-A614-4AA0-A6BE-D46C07139FA7}" dt="2020-11-11T09:25:12.339" v="107" actId="478"/>
          <ac:picMkLst>
            <pc:docMk/>
            <pc:sldMk cId="2070181504" sldId="357"/>
            <ac:picMk id="5" creationId="{7DE1992B-CE77-489C-9358-E196C59879A3}"/>
          </ac:picMkLst>
        </pc:picChg>
        <pc:picChg chg="del">
          <ac:chgData name="Bertus Boer" userId="dd0b548e-2051-480b-b45a-733b835a31bc" providerId="ADAL" clId="{405B8D0E-A614-4AA0-A6BE-D46C07139FA7}" dt="2020-11-11T09:25:03.484" v="104" actId="478"/>
          <ac:picMkLst>
            <pc:docMk/>
            <pc:sldMk cId="2070181504" sldId="357"/>
            <ac:picMk id="6" creationId="{B6FA5EE3-763C-43F9-A39F-67361E46E1D6}"/>
          </ac:picMkLst>
        </pc:picChg>
        <pc:picChg chg="add del">
          <ac:chgData name="Bertus Boer" userId="dd0b548e-2051-480b-b45a-733b835a31bc" providerId="ADAL" clId="{405B8D0E-A614-4AA0-A6BE-D46C07139FA7}" dt="2020-11-11T09:27:41.055" v="130"/>
          <ac:picMkLst>
            <pc:docMk/>
            <pc:sldMk cId="2070181504" sldId="357"/>
            <ac:picMk id="2050" creationId="{9C34A2C1-4B00-49DC-A1B7-A3520952CF9B}"/>
          </ac:picMkLst>
        </pc:picChg>
        <pc:picChg chg="add del mod">
          <ac:chgData name="Bertus Boer" userId="dd0b548e-2051-480b-b45a-733b835a31bc" providerId="ADAL" clId="{405B8D0E-A614-4AA0-A6BE-D46C07139FA7}" dt="2020-11-11T09:27:50.380" v="134"/>
          <ac:picMkLst>
            <pc:docMk/>
            <pc:sldMk cId="2070181504" sldId="357"/>
            <ac:picMk id="2052" creationId="{279A5015-3CD5-49B9-A18C-36E618B79513}"/>
          </ac:picMkLst>
        </pc:picChg>
        <pc:picChg chg="add mod">
          <ac:chgData name="Bertus Boer" userId="dd0b548e-2051-480b-b45a-733b835a31bc" providerId="ADAL" clId="{405B8D0E-A614-4AA0-A6BE-D46C07139FA7}" dt="2020-11-11T09:45:11.368" v="292" actId="1076"/>
          <ac:picMkLst>
            <pc:docMk/>
            <pc:sldMk cId="2070181504" sldId="357"/>
            <ac:picMk id="2054" creationId="{33F2964D-4057-44F0-AC7D-A8B0F8C85D57}"/>
          </ac:picMkLst>
        </pc:picChg>
      </pc:sldChg>
      <pc:sldMasterChg chg="modSldLayout">
        <pc:chgData name="Bertus Boer" userId="dd0b548e-2051-480b-b45a-733b835a31bc" providerId="ADAL" clId="{405B8D0E-A614-4AA0-A6BE-D46C07139FA7}" dt="2020-11-11T09:11:11.455" v="0"/>
        <pc:sldMasterMkLst>
          <pc:docMk/>
          <pc:sldMasterMk cId="2746059320" sldId="2147483663"/>
        </pc:sldMasterMkLst>
        <pc:sldLayoutChg chg="addSp">
          <pc:chgData name="Bertus Boer" userId="dd0b548e-2051-480b-b45a-733b835a31bc" providerId="ADAL" clId="{405B8D0E-A614-4AA0-A6BE-D46C07139FA7}" dt="2020-11-11T09:11:11.455" v="0"/>
          <pc:sldLayoutMkLst>
            <pc:docMk/>
            <pc:sldMasterMk cId="2746059320" sldId="2147483663"/>
            <pc:sldLayoutMk cId="3685985378" sldId="2147483664"/>
          </pc:sldLayoutMkLst>
          <pc:spChg chg="add">
            <ac:chgData name="Bertus Boer" userId="dd0b548e-2051-480b-b45a-733b835a31bc" providerId="ADAL" clId="{405B8D0E-A614-4AA0-A6BE-D46C07139FA7}" dt="2020-11-11T09:11:11.455" v="0"/>
            <ac:spMkLst>
              <pc:docMk/>
              <pc:sldMasterMk cId="2746059320" sldId="2147483663"/>
              <pc:sldLayoutMk cId="3685985378" sldId="2147483664"/>
              <ac:spMk id="7" creationId="{97E3C72E-AEA5-4DE0-AD1D-4E8ADA099B05}"/>
            </ac:spMkLst>
          </pc:spChg>
          <pc:picChg chg="add">
            <ac:chgData name="Bertus Boer" userId="dd0b548e-2051-480b-b45a-733b835a31bc" providerId="ADAL" clId="{405B8D0E-A614-4AA0-A6BE-D46C07139FA7}" dt="2020-11-11T09:11:11.455" v="0"/>
            <ac:picMkLst>
              <pc:docMk/>
              <pc:sldMasterMk cId="2746059320" sldId="2147483663"/>
              <pc:sldLayoutMk cId="3685985378" sldId="2147483664"/>
              <ac:picMk id="8" creationId="{697C6CA3-CE64-4BB5-90AF-C0F73A8A4DCC}"/>
            </ac:picMkLst>
          </pc:picChg>
        </pc:sldLayoutChg>
        <pc:sldLayoutChg chg="addSp">
          <pc:chgData name="Bertus Boer" userId="dd0b548e-2051-480b-b45a-733b835a31bc" providerId="ADAL" clId="{405B8D0E-A614-4AA0-A6BE-D46C07139FA7}" dt="2020-11-11T09:11:11.455" v="0"/>
          <pc:sldLayoutMkLst>
            <pc:docMk/>
            <pc:sldMasterMk cId="2746059320" sldId="2147483663"/>
            <pc:sldLayoutMk cId="30815819" sldId="2147483665"/>
          </pc:sldLayoutMkLst>
          <pc:cxnChg chg="add">
            <ac:chgData name="Bertus Boer" userId="dd0b548e-2051-480b-b45a-733b835a31bc" providerId="ADAL" clId="{405B8D0E-A614-4AA0-A6BE-D46C07139FA7}" dt="2020-11-11T09:11:11.455" v="0"/>
            <ac:cxnSpMkLst>
              <pc:docMk/>
              <pc:sldMasterMk cId="2746059320" sldId="2147483663"/>
              <pc:sldLayoutMk cId="30815819" sldId="2147483665"/>
              <ac:cxnSpMk id="7" creationId="{3CBDD3B6-5DF7-43CC-A759-35EFAF52A8AB}"/>
            </ac:cxnSpMkLst>
          </pc:cxnChg>
        </pc:sldLayoutChg>
        <pc:sldLayoutChg chg="addSp">
          <pc:chgData name="Bertus Boer" userId="dd0b548e-2051-480b-b45a-733b835a31bc" providerId="ADAL" clId="{405B8D0E-A614-4AA0-A6BE-D46C07139FA7}" dt="2020-11-11T09:11:11.455" v="0"/>
          <pc:sldLayoutMkLst>
            <pc:docMk/>
            <pc:sldMasterMk cId="2746059320" sldId="2147483663"/>
            <pc:sldLayoutMk cId="801813156" sldId="2147483667"/>
          </pc:sldLayoutMkLst>
          <pc:cxnChg chg="add">
            <ac:chgData name="Bertus Boer" userId="dd0b548e-2051-480b-b45a-733b835a31bc" providerId="ADAL" clId="{405B8D0E-A614-4AA0-A6BE-D46C07139FA7}" dt="2020-11-11T09:11:11.455" v="0"/>
            <ac:cxnSpMkLst>
              <pc:docMk/>
              <pc:sldMasterMk cId="2746059320" sldId="2147483663"/>
              <pc:sldLayoutMk cId="801813156" sldId="2147483667"/>
              <ac:cxnSpMk id="8" creationId="{122E7595-401B-4303-B217-DDADEF5AD8E5}"/>
            </ac:cxnSpMkLst>
          </pc:cxnChg>
        </pc:sldLayoutChg>
        <pc:sldLayoutChg chg="addSp">
          <pc:chgData name="Bertus Boer" userId="dd0b548e-2051-480b-b45a-733b835a31bc" providerId="ADAL" clId="{405B8D0E-A614-4AA0-A6BE-D46C07139FA7}" dt="2020-11-11T09:11:11.455" v="0"/>
          <pc:sldLayoutMkLst>
            <pc:docMk/>
            <pc:sldMasterMk cId="2746059320" sldId="2147483663"/>
            <pc:sldLayoutMk cId="2129274859" sldId="2147483668"/>
          </pc:sldLayoutMkLst>
          <pc:cxnChg chg="add">
            <ac:chgData name="Bertus Boer" userId="dd0b548e-2051-480b-b45a-733b835a31bc" providerId="ADAL" clId="{405B8D0E-A614-4AA0-A6BE-D46C07139FA7}" dt="2020-11-11T09:11:11.455" v="0"/>
            <ac:cxnSpMkLst>
              <pc:docMk/>
              <pc:sldMasterMk cId="2746059320" sldId="2147483663"/>
              <pc:sldLayoutMk cId="2129274859" sldId="2147483668"/>
              <ac:cxnSpMk id="10" creationId="{7FC8257F-BE85-43E0-B0F2-8331E829FCC6}"/>
            </ac:cxnSpMkLst>
          </pc:cxn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5BDA5-4312-4198-9D85-3F517518C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A9C05D-CE19-45DB-91F9-F03210734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7318F9-92EE-418E-8ABE-E57E5937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63660C-4639-4E27-A561-55EAB70B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CFE2BB-BF04-4081-8BE2-71C1DFA4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4DA0-4A09-48D1-9F25-7CE8C43A1EC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7E3C72E-AEA5-4DE0-AD1D-4E8ADA099B0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7C6CA3-CE64-4BB5-90AF-C0F73A8A4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8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46128-D919-47D9-9694-BCDF8BF4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90C277-7B11-4229-866A-AF3A9E384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C87CD9-DB2C-4260-BD3B-D15672A2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43AFE0-50A4-46D6-9995-B2D7A8C2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13BB44-73AB-46D5-A502-EDB7DFE9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11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8D9994A-C012-4B59-A04E-58A23D4DB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376E24-7ADE-4014-A7B8-BC5F1EDC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27BB9D-7668-43FD-B96D-34F19AA2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C2F3C7-E807-4600-8101-8A1A3FD5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D3C157-BC20-4EC2-91B9-C175F4EE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59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213101"/>
            <a:ext cx="11404600" cy="1349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4589463"/>
            <a:ext cx="11404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3213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2268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8400" y="2247901"/>
            <a:ext cx="8483600" cy="20748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08400" y="4414838"/>
            <a:ext cx="8483600" cy="20875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  <p:sp>
        <p:nvSpPr>
          <p:cNvPr id="8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741486"/>
            <a:ext cx="3708400" cy="5116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24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381000" y="4419600"/>
            <a:ext cx="56388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381000" y="3898900"/>
            <a:ext cx="56388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173788" y="4419600"/>
            <a:ext cx="5649912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6173788" y="3898900"/>
            <a:ext cx="5649912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8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64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064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4064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sz="half" idx="15"/>
          </p:nvPr>
        </p:nvSpPr>
        <p:spPr>
          <a:xfrm>
            <a:off x="82677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82677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82677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43688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3688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43688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94D8-2425-42B3-9F8E-D3556A01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E050F5-6351-46E0-B562-4E105D4DF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14E61-796C-492F-BF62-8AECB7C7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C03BA1-AA99-4DF9-9C6D-F30ADAC4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B64816-4301-4921-8A87-81684899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CBDD3B6-5DF7-43CC-A759-35EFAF52A8AB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D2425-31A3-498A-ADB0-D9F8B406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9C43EE-DF0E-4A30-9E0C-8B3AAA2FE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AABF4C-A99C-472C-9294-A88C3D91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02440B-6207-4626-9376-97FC955A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167E97-2DD5-48B5-9627-83754A4A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239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D9436-A893-4DD9-8ECB-21CAB980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A145C5-54E0-450B-81CB-1F5E75BDE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DFCACE-B12C-410C-8A4B-403617B1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14F551-7D13-44DA-A3E8-3AD53DA1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65D3D6-08AA-4C55-807F-E9195FF5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561D15-52CA-48B8-93AD-9A8C890A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22E7595-401B-4303-B217-DDADEF5AD8E5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81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27C18-E3DA-4F56-8C05-0708EA7F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18F8DD-1B4B-434C-B874-D993FC29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17EF1C-9C84-4156-8391-1DFA76BD3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A596769-E1B0-4CDC-BD0D-001E83F8B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22FF65-D623-4878-923F-AF17B3607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4EE40B6-FA3B-4751-8387-60ED8739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58B13AA-8B17-49A3-BBC0-2622FE58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1D6F9B-4EFA-4B21-82DE-B4A2672E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FC8257F-BE85-43E0-B0F2-8331E829FCC6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7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DB674-9F59-48C4-B172-3859C6B9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1C7E4D-8CD3-4671-8574-CDB7FAAC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E8C134-AE95-465B-8CE6-029ACF19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6915D1-8A3A-4CF9-86B5-06AB888F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5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0D19C3-E5F0-4BAF-8AEE-162DA1E1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F4B098-4DE1-4B4D-B89C-A4952FD0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6C6D76-7D4B-4C88-9E50-DBA7460E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58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AE184-3503-405A-B01E-68305819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5CBFDA-D019-404C-BE51-84EFFA888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58645E-5BF0-4831-8432-6541BBBA7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914E66-9603-4230-9A35-89A0544B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3CB950-DB2C-476B-983A-92790927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810382-81FA-4EAE-BAEC-6935D816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81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AC199-D130-4BA2-BD14-B85871C3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B316120-8F03-4FF6-AAAD-D8FC7427F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2268FA-A0AF-48A9-BAC2-BDA494987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F7816C-962C-4636-BE8C-F1FE4118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7AF4-39F9-40E5-A76E-4D42D499E2A7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9E99EA-5EE7-4D13-BFF5-2449533E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594F14-A1BA-4E8C-8337-C3535B20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94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D20DBD7-AFE5-416A-ADCE-8B57AE00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CE9A5A-9025-4628-BE45-B0E20751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F64406-D66B-40A8-8A1C-169C32BBC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160E0-B659-4D82-9259-8F5E568A90B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44CFC-DF81-4087-9D57-F7FA55D9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FFAFDB-AC09-4D39-9DDB-0FFAAF9FF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60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2" r:id="rId13"/>
    <p:sldLayoutId id="2147483660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beeldenbankgewasbescherming.nl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activiteitenbesluitagrarisch.n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iviteitenbesluitagrarisch.n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tgb.nl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ytostat.nl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ilieumeetlat.nl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time_continue=4&amp;v=DoaQX65k2J4&amp;feature=emb_logo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ilieumeetlat.nl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1484" y="3689131"/>
            <a:ext cx="11404600" cy="1349374"/>
          </a:xfrm>
        </p:spPr>
        <p:txBody>
          <a:bodyPr/>
          <a:lstStyle/>
          <a:p>
            <a:r>
              <a:rPr lang="nl-NL" dirty="0"/>
              <a:t>Uitvoeren gewasbescherming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7400" y="5038505"/>
            <a:ext cx="11404600" cy="1016129"/>
          </a:xfrm>
        </p:spPr>
        <p:txBody>
          <a:bodyPr/>
          <a:lstStyle/>
          <a:p>
            <a:r>
              <a:rPr lang="nl-NL" dirty="0"/>
              <a:t>Op basis van Cursusboek Uitvoeren gewasbescherming Versie 2020, Hoofdstuk 3</a:t>
            </a:r>
          </a:p>
        </p:txBody>
      </p:sp>
      <p:pic>
        <p:nvPicPr>
          <p:cNvPr id="8" name="Tijdelijke aanduiding voor afbeelding 7" descr="Afbeelding met buiten, plant, groen, groot&#10;&#10;Automatisch gegenereerde beschrijving">
            <a:extLst>
              <a:ext uri="{FF2B5EF4-FFF2-40B4-BE49-F238E27FC236}">
                <a16:creationId xmlns:a16="http://schemas.microsoft.com/office/drawing/2014/main" id="{E14F72AA-09E7-481D-BAAE-8A8FD1C21D0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 b="42760"/>
          <a:stretch/>
        </p:blipFill>
        <p:spPr>
          <a:xfrm>
            <a:off x="265814" y="413465"/>
            <a:ext cx="11660372" cy="3030693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FF3D26-585B-43CD-AB91-AA58E8DC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384" y="5691329"/>
            <a:ext cx="3115974" cy="8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DF20C-E345-415D-BFB6-52FB6C5A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Beeldenbank gewasbescherming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30F7DA-196F-4009-B8B9-13F406319E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 de beeldenbank gewasbescherming staat per sector aangegeven welke onkruiden, ziekten, plagen, nuttige insecten en abiotische factoren je moet kennen.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Zie </a:t>
            </a:r>
            <a:r>
              <a:rPr lang="nl-NL" sz="2400" dirty="0">
                <a:hlinkClick r:id="rId2"/>
              </a:rPr>
              <a:t>www.beeldenbankgewasbescherming.nl</a:t>
            </a:r>
            <a:r>
              <a:rPr lang="nl-NL" sz="2400" dirty="0"/>
              <a:t>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26A9D53-DD19-4374-B102-16746F7A08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019147"/>
            <a:ext cx="5181600" cy="28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Activiteitenbesluit milieubeheer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4675" y="2059542"/>
            <a:ext cx="10515600" cy="4351338"/>
          </a:xfrm>
        </p:spPr>
        <p:txBody>
          <a:bodyPr/>
          <a:lstStyle/>
          <a:p>
            <a:r>
              <a:rPr lang="nl-NL" dirty="0"/>
              <a:t>Regelgeving m.b.t.</a:t>
            </a:r>
          </a:p>
          <a:p>
            <a:pPr lvl="1"/>
            <a:r>
              <a:rPr lang="nl-NL" dirty="0"/>
              <a:t>Teelt en spuitvrije zones voor open teelten</a:t>
            </a:r>
          </a:p>
          <a:p>
            <a:pPr lvl="1"/>
            <a:r>
              <a:rPr lang="nl-NL" dirty="0"/>
              <a:t>Waar en hoe mag je spuitapparatuur reinigen</a:t>
            </a:r>
          </a:p>
          <a:p>
            <a:pPr lvl="1"/>
            <a:r>
              <a:rPr lang="nl-NL" dirty="0"/>
              <a:t>Stallen van spuitapparatuur</a:t>
            </a:r>
          </a:p>
          <a:p>
            <a:pPr lvl="1"/>
            <a:r>
              <a:rPr lang="nl-NL" dirty="0"/>
              <a:t>Spuitleidingen en spuien glastuinbouw</a:t>
            </a:r>
          </a:p>
          <a:p>
            <a:pPr lvl="1"/>
            <a:r>
              <a:rPr lang="nl-NL" dirty="0"/>
              <a:t>Omgaan met condenswater (glastuinbouw) en afvalwater</a:t>
            </a:r>
            <a:endParaRPr lang="en-US" dirty="0"/>
          </a:p>
        </p:txBody>
      </p:sp>
      <p:pic>
        <p:nvPicPr>
          <p:cNvPr id="6146" name="Picture 2" descr="Structuur en indeling - Kenniscentrum InfoMil">
            <a:extLst>
              <a:ext uri="{FF2B5EF4-FFF2-40B4-BE49-F238E27FC236}">
                <a16:creationId xmlns:a16="http://schemas.microsoft.com/office/drawing/2014/main" id="{AAF9CA48-D81E-456E-B324-72DA8DE19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18" y="1332430"/>
            <a:ext cx="3662042" cy="25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7693" y="607445"/>
            <a:ext cx="6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Middelen in het milieu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175657" y="1217889"/>
            <a:ext cx="6270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Emissie: middelen die in </a:t>
            </a:r>
            <a:r>
              <a:rPr lang="nl-NL" sz="2400" dirty="0" smtClean="0"/>
              <a:t>het</a:t>
            </a:r>
            <a:r>
              <a:rPr lang="nl-NL" sz="2400" dirty="0" smtClean="0"/>
              <a:t>	</a:t>
            </a:r>
            <a:r>
              <a:rPr lang="nl-NL" sz="2400" dirty="0" smtClean="0"/>
              <a:t>milieu komen</a:t>
            </a:r>
            <a:endParaRPr lang="nl-NL" sz="2400" dirty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85106" y="2157412"/>
            <a:ext cx="44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Lucht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685106" y="2399530"/>
            <a:ext cx="44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Verdampen en verwaaien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685106" y="2635963"/>
            <a:ext cx="44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Oppervlakte water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373466" y="2881850"/>
            <a:ext cx="380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Verwaaien (drift)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1685106" y="3123578"/>
            <a:ext cx="541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Via drainage, afspoelen </a:t>
            </a:r>
            <a:endParaRPr lang="nl-NL" sz="2000" dirty="0" smtClean="0"/>
          </a:p>
          <a:p>
            <a:r>
              <a:rPr lang="nl-NL" sz="2000" dirty="0" smtClean="0"/>
              <a:t>(o.a. verharding)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685109" y="3702189"/>
            <a:ext cx="4491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Bodem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685110" y="3961032"/>
            <a:ext cx="44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Uitspoelen naar grondwater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685109" y="4372792"/>
            <a:ext cx="4491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Achterblijven in de grond bij moeilijk afbreekbare middelen</a:t>
            </a:r>
            <a:endParaRPr lang="nl-NL" dirty="0"/>
          </a:p>
        </p:txBody>
      </p:sp>
      <p:pic>
        <p:nvPicPr>
          <p:cNvPr id="15" name="Picture 22779"/>
          <p:cNvPicPr/>
          <p:nvPr/>
        </p:nvPicPr>
        <p:blipFill>
          <a:blip r:embed="rId2"/>
          <a:stretch>
            <a:fillRect/>
          </a:stretch>
        </p:blipFill>
        <p:spPr>
          <a:xfrm>
            <a:off x="5773783" y="1771887"/>
            <a:ext cx="4894218" cy="3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410" y="353580"/>
            <a:ext cx="6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Drift: verwaaien van spuitstof in open teelten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106111" y="1031356"/>
            <a:ext cx="380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Afhankelijk van: 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585843" y="1453551"/>
            <a:ext cx="3802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Grootte van de spuitdruppels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585842" y="1738953"/>
            <a:ext cx="3802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Gekozen doppen, spuitdruk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585843" y="2057427"/>
            <a:ext cx="3802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Weersomstandigheden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585843" y="2385439"/>
            <a:ext cx="3802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Veel/weinig wind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585841" y="2754165"/>
            <a:ext cx="3802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Hoogte van de spuitboom</a:t>
            </a:r>
          </a:p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107035" y="3268703"/>
            <a:ext cx="455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Voorkomen van drift: Wettelijke 	regels en activiteitenbesluit</a:t>
            </a:r>
          </a:p>
          <a:p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794259" y="4341564"/>
            <a:ext cx="3802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Spuit en teeltvrije zones</a:t>
            </a:r>
          </a:p>
          <a:p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2794260" y="4730165"/>
            <a:ext cx="3802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Antidriftdoppen</a:t>
            </a:r>
          </a:p>
          <a:p>
            <a:endParaRPr lang="nl-NL" dirty="0"/>
          </a:p>
        </p:txBody>
      </p:sp>
      <p:pic>
        <p:nvPicPr>
          <p:cNvPr id="16" name="Picture 22824"/>
          <p:cNvPicPr/>
          <p:nvPr/>
        </p:nvPicPr>
        <p:blipFill>
          <a:blip r:embed="rId2"/>
          <a:stretch>
            <a:fillRect/>
          </a:stretch>
        </p:blipFill>
        <p:spPr>
          <a:xfrm>
            <a:off x="6663766" y="1071911"/>
            <a:ext cx="3853005" cy="2175982"/>
          </a:xfrm>
          <a:prstGeom prst="rect">
            <a:avLst/>
          </a:prstGeom>
        </p:spPr>
      </p:pic>
      <p:pic>
        <p:nvPicPr>
          <p:cNvPr id="17" name="Picture 35876"/>
          <p:cNvPicPr/>
          <p:nvPr/>
        </p:nvPicPr>
        <p:blipFill>
          <a:blip r:embed="rId3"/>
          <a:stretch>
            <a:fillRect/>
          </a:stretch>
        </p:blipFill>
        <p:spPr>
          <a:xfrm>
            <a:off x="6597002" y="3326353"/>
            <a:ext cx="3986530" cy="25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7693" y="607445"/>
            <a:ext cx="6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Glastuinbouw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382558" y="1349727"/>
            <a:ext cx="3802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Spuien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376334" y="1790340"/>
            <a:ext cx="38027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Houdt je aan regelgeving 	activiteitenbesluit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370110" y="2405312"/>
            <a:ext cx="38027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Zie etiketinstructies gebruikte 	middelen 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382558" y="3179076"/>
            <a:ext cx="38027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Sommige middelen vereisen 	behandelen spuiwater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702597" y="5549575"/>
            <a:ext cx="5661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Zie </a:t>
            </a:r>
            <a:r>
              <a:rPr lang="nl-NL" sz="2400" dirty="0">
                <a:hlinkClick r:id="rId2"/>
              </a:rPr>
              <a:t>activiteitenbesluitagrarisch.nl </a:t>
            </a:r>
            <a:endParaRPr lang="nl-NL" sz="2400" dirty="0"/>
          </a:p>
          <a:p>
            <a:endParaRPr lang="nl-NL" dirty="0"/>
          </a:p>
        </p:txBody>
      </p:sp>
      <p:pic>
        <p:nvPicPr>
          <p:cNvPr id="10" name="Picture 35877"/>
          <p:cNvPicPr/>
          <p:nvPr/>
        </p:nvPicPr>
        <p:blipFill>
          <a:blip r:embed="rId3"/>
          <a:stretch>
            <a:fillRect/>
          </a:stretch>
        </p:blipFill>
        <p:spPr>
          <a:xfrm>
            <a:off x="5702596" y="1255252"/>
            <a:ext cx="4711226" cy="41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7693" y="607445"/>
            <a:ext cx="6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Restvloeistof na bespuiting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573896" y="1779318"/>
            <a:ext cx="38027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800" u="sng" dirty="0"/>
              <a:t>Mogelijkheden: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573896" y="2812324"/>
            <a:ext cx="6179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Verdunnen en </a:t>
            </a:r>
            <a:r>
              <a:rPr lang="nl-NL" sz="2400" dirty="0" err="1"/>
              <a:t>verspuiten</a:t>
            </a:r>
            <a:r>
              <a:rPr lang="nl-NL" sz="2400" dirty="0"/>
              <a:t> op hetzelfde gewas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573896" y="3273633"/>
            <a:ext cx="6179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Lagere spuitdruk, eventueel hogere rijsnelheid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573896" y="3717505"/>
            <a:ext cx="380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Op droog gewas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573896" y="4136179"/>
            <a:ext cx="5722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Meenemen naar het volgende perceel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573896" y="4585129"/>
            <a:ext cx="380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 Behandelen in </a:t>
            </a:r>
            <a:r>
              <a:rPr lang="nl-NL" sz="2400" dirty="0" err="1"/>
              <a:t>biofilter</a:t>
            </a:r>
            <a:endParaRPr lang="nl-NL" sz="2400" dirty="0"/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573895" y="5048110"/>
            <a:ext cx="6371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	- </a:t>
            </a:r>
            <a:r>
              <a:rPr lang="nl-NL" sz="2400" dirty="0"/>
              <a:t>Principe: afbraak door micro organismen</a:t>
            </a:r>
          </a:p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573895" y="5483029"/>
            <a:ext cx="4434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	- </a:t>
            </a:r>
            <a:r>
              <a:rPr lang="nl-NL" sz="2400" dirty="0"/>
              <a:t>Bacteriën en eencelligen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5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7693" y="607445"/>
            <a:ext cx="6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Activiteitenbesluit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72305" y="1322725"/>
            <a:ext cx="6258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Kijk op </a:t>
            </a:r>
            <a:r>
              <a:rPr lang="nl-NL" sz="2400" dirty="0">
                <a:hlinkClick r:id="rId2"/>
              </a:rPr>
              <a:t>www.activiteitenbesluitagrarisch.nl</a:t>
            </a:r>
            <a:r>
              <a:rPr lang="nl-NL" sz="2400" dirty="0"/>
              <a:t> 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272305" y="1879410"/>
            <a:ext cx="380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Regelgeving m.b.t.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272305" y="2461107"/>
            <a:ext cx="6110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Teelt en spuitvrije zones voor open teelten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324233" y="3167438"/>
            <a:ext cx="6198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Waar en hoe mag je spuitapparatuur reinigen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324234" y="3713015"/>
            <a:ext cx="380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Stallen van spuitapparatuur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324233" y="4265532"/>
            <a:ext cx="5845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Spuitleidingen en spuien glastuinbouw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324234" y="4961352"/>
            <a:ext cx="7761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Omgaan met condenswater (glastuinbouw) en afvalwater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7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8FAE5-285A-41CE-86EC-3CF93CA8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63B7E5-07CC-4054-8070-5D652252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114" y="17733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5. Wat is het doel van het Activiteitenbesluit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6</a:t>
            </a:r>
            <a:r>
              <a:rPr lang="nl-NL" dirty="0"/>
              <a:t>. Noem een aantal regels, die volgens het Activiteitenbesluit voor jouw sector gelden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57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1C68A-59F7-44A8-A8E8-8C9D6D98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Bescherming oppervlakte- en grondwater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DE8B95-A267-4CE5-BF91-6015B0E200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Bovengrondse leidingen </a:t>
            </a:r>
            <a:r>
              <a:rPr lang="nl-NL" dirty="0" smtClean="0"/>
              <a:t>i.v.m. </a:t>
            </a:r>
            <a:r>
              <a:rPr lang="nl-NL" dirty="0"/>
              <a:t>lekkage</a:t>
            </a:r>
          </a:p>
          <a:p>
            <a:r>
              <a:rPr lang="nl-NL" dirty="0"/>
              <a:t>Opruimen gemorste middelen</a:t>
            </a:r>
          </a:p>
          <a:p>
            <a:r>
              <a:rPr lang="nl-NL" dirty="0"/>
              <a:t>Lozing van gereinigd afvalwater</a:t>
            </a:r>
          </a:p>
          <a:p>
            <a:r>
              <a:rPr lang="nl-NL" dirty="0"/>
              <a:t>Vloeistofdichte/kerende vloer</a:t>
            </a:r>
          </a:p>
          <a:p>
            <a:r>
              <a:rPr lang="nl-NL" dirty="0"/>
              <a:t>Driftreductie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F6F6F50-9D8F-4FCF-BD10-BAE224A63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81864"/>
            <a:ext cx="5181600" cy="38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6E5BE-14BE-4C0C-876F-21E0F716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regels bij het spuiten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404D67-CBF0-4E07-BF61-CA7CE9A7AC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Spuitboomhoogte max 50 cm</a:t>
            </a:r>
          </a:p>
          <a:p>
            <a:r>
              <a:rPr lang="nl-NL" dirty="0"/>
              <a:t>75% driftreductietechniek</a:t>
            </a:r>
          </a:p>
          <a:p>
            <a:r>
              <a:rPr lang="nl-NL" dirty="0" err="1"/>
              <a:t>Kantdop</a:t>
            </a:r>
            <a:endParaRPr lang="nl-NL" dirty="0"/>
          </a:p>
          <a:p>
            <a:r>
              <a:rPr lang="nl-NL" dirty="0"/>
              <a:t>Windsnelheid &lt; 5 m/s</a:t>
            </a:r>
          </a:p>
          <a:p>
            <a:r>
              <a:rPr lang="nl-NL" dirty="0"/>
              <a:t>Rijsnelheid max 8 km/u</a:t>
            </a:r>
          </a:p>
          <a:p>
            <a:r>
              <a:rPr lang="nl-NL" dirty="0"/>
              <a:t>Minimaal 50 cm teeltvrije zone afhankelijk van gewas en techniek</a:t>
            </a:r>
          </a:p>
          <a:p>
            <a:r>
              <a:rPr lang="nl-NL" dirty="0"/>
              <a:t>Alleen pleksgewijs onkruid bestrijden in teeltvrije zone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89885CC-8DF6-45D4-A088-BDC653A9F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33739"/>
            <a:ext cx="5181600" cy="39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1CACBC-EADE-4711-80E7-571BFF6C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Hoofdstuk 3 Beslissen en regelgeving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DF526F-3206-4F4F-8614-DED1FCD8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25" y="2048909"/>
            <a:ext cx="10515600" cy="4351338"/>
          </a:xfrm>
        </p:spPr>
        <p:txBody>
          <a:bodyPr/>
          <a:lstStyle/>
          <a:p>
            <a:r>
              <a:rPr lang="nl-NL" dirty="0"/>
              <a:t>Websites CTGB en </a:t>
            </a:r>
            <a:r>
              <a:rPr lang="nl-NL" dirty="0" err="1"/>
              <a:t>Fytostat</a:t>
            </a:r>
            <a:endParaRPr lang="nl-NL" dirty="0"/>
          </a:p>
          <a:p>
            <a:r>
              <a:rPr lang="nl-NL" dirty="0"/>
              <a:t>Toelating van middelen</a:t>
            </a:r>
          </a:p>
          <a:p>
            <a:r>
              <a:rPr lang="nl-NL" dirty="0"/>
              <a:t>Milieumeetlat, beeldenbank, handleiding</a:t>
            </a:r>
          </a:p>
          <a:p>
            <a:r>
              <a:rPr lang="nl-NL" dirty="0"/>
              <a:t>Wetgeving en milieu</a:t>
            </a:r>
          </a:p>
          <a:p>
            <a:r>
              <a:rPr lang="nl-NL" dirty="0"/>
              <a:t>Niet-professioneel gebruik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A6DEEFA-A281-4CE8-9072-EA22C621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224" y="1797013"/>
            <a:ext cx="4095595" cy="36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D4BDE-85F3-4FB6-83B7-03B116BD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Niet-professioneel gebruik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725DC5-56A0-47EC-BFBD-2D3F370B00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1760" y="1843580"/>
            <a:ext cx="4334480" cy="4315427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EAD1E-EAB7-4AE5-A419-9573DD3842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Beperkte toelating voor een aantal middelen voor particulier gebruik. </a:t>
            </a:r>
          </a:p>
          <a:p>
            <a:r>
              <a:rPr lang="nl-NL" dirty="0"/>
              <a:t>Herkenbaar aan het logo voor chemisch afval</a:t>
            </a:r>
          </a:p>
        </p:txBody>
      </p:sp>
      <p:pic>
        <p:nvPicPr>
          <p:cNvPr id="7170" name="Picture 2" descr="KaRo BV | gewasbeschermingsmiddelen">
            <a:extLst>
              <a:ext uri="{FF2B5EF4-FFF2-40B4-BE49-F238E27FC236}">
                <a16:creationId xmlns:a16="http://schemas.microsoft.com/office/drawing/2014/main" id="{94DD8C52-02EF-4AEB-8095-6A0E3E6A1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14" y="4136065"/>
            <a:ext cx="2859091" cy="20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7693" y="607445"/>
            <a:ext cx="6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Lege verpakkingen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47689" y="1666269"/>
            <a:ext cx="742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Reinigen volgens </a:t>
            </a:r>
            <a:r>
              <a:rPr lang="nl-NL" sz="2400" dirty="0" err="1"/>
              <a:t>storl</a:t>
            </a:r>
            <a:r>
              <a:rPr lang="nl-NL" sz="2400" dirty="0"/>
              <a:t> aanwijzingen etiket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944080" y="2257394"/>
            <a:ext cx="6789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Indien spoelen volgens etiketaanwijzingen: 	fustreiniger!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944080" y="3043575"/>
            <a:ext cx="4933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Gespoeld fust is bedrijfsafval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944080" y="3499853"/>
            <a:ext cx="5594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Afvoer van vervallen middelen van bedrijf: 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944080" y="3977740"/>
            <a:ext cx="6169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Aangebroken fust: via KGA circuit van de 	gemeente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1944080" y="4777138"/>
            <a:ext cx="5794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	- (KGA = klein gevaarlijk afval)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944080" y="5307737"/>
            <a:ext cx="4933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Niet aangebroken fust: via de handel</a:t>
            </a:r>
          </a:p>
          <a:p>
            <a:endParaRPr lang="nl-NL" dirty="0"/>
          </a:p>
        </p:txBody>
      </p:sp>
      <p:pic>
        <p:nvPicPr>
          <p:cNvPr id="12" name="Picture 35878"/>
          <p:cNvPicPr/>
          <p:nvPr/>
        </p:nvPicPr>
        <p:blipFill>
          <a:blip r:embed="rId2"/>
          <a:stretch>
            <a:fillRect/>
          </a:stretch>
        </p:blipFill>
        <p:spPr>
          <a:xfrm>
            <a:off x="7463536" y="1236515"/>
            <a:ext cx="3088510" cy="46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CEE08-3103-41D4-A9B3-5004DBE2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41841"/>
            <a:ext cx="10515600" cy="1325563"/>
          </a:xfrm>
        </p:spPr>
        <p:txBody>
          <a:bodyPr>
            <a:normAutofit/>
          </a:bodyPr>
          <a:lstStyle/>
          <a:p>
            <a:r>
              <a:rPr lang="nl-NL" sz="3500" dirty="0"/>
              <a:t>Maak opdracht 3.7 uit het boek uitvoeren gewasbescherming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B8DBDF-13B7-4874-A5A1-B706366E70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3111" y="1759645"/>
            <a:ext cx="8635409" cy="4280925"/>
          </a:xfrm>
          <a:prstGeom prst="rect">
            <a:avLst/>
          </a:prstGeom>
        </p:spPr>
      </p:pic>
      <p:pic>
        <p:nvPicPr>
          <p:cNvPr id="6" name="Picture 2" descr="Afbeeldingsresultaat voor vragen maken">
            <a:extLst>
              <a:ext uri="{FF2B5EF4-FFF2-40B4-BE49-F238E27FC236}">
                <a16:creationId xmlns:a16="http://schemas.microsoft.com/office/drawing/2014/main" id="{5527A4B4-7125-4CB5-AEA9-9134877F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00" y="5230744"/>
            <a:ext cx="4727391" cy="148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94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CEE08-3103-41D4-A9B3-5004DBE2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41841"/>
            <a:ext cx="10515600" cy="1325563"/>
          </a:xfrm>
        </p:spPr>
        <p:txBody>
          <a:bodyPr>
            <a:normAutofit/>
          </a:bodyPr>
          <a:lstStyle/>
          <a:p>
            <a:r>
              <a:rPr lang="nl-NL" sz="3500" dirty="0"/>
              <a:t>Maak opdracht 3.7 uit het boek uitvoeren gewasbescherming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345A11B-590E-4A34-BE83-32DD39C4D6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9754" y="2626242"/>
            <a:ext cx="10196669" cy="23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89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CEE08-3103-41D4-A9B3-5004DBE2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41841"/>
            <a:ext cx="10515600" cy="1325563"/>
          </a:xfrm>
        </p:spPr>
        <p:txBody>
          <a:bodyPr>
            <a:normAutofit/>
          </a:bodyPr>
          <a:lstStyle/>
          <a:p>
            <a:r>
              <a:rPr lang="nl-NL" sz="3500" dirty="0"/>
              <a:t>Evaluatie</a:t>
            </a:r>
          </a:p>
        </p:txBody>
      </p:sp>
      <p:pic>
        <p:nvPicPr>
          <p:cNvPr id="1026" name="Picture 2" descr="De kracht van evalueren - PDCA-cyclus voor veranderingen">
            <a:extLst>
              <a:ext uri="{FF2B5EF4-FFF2-40B4-BE49-F238E27FC236}">
                <a16:creationId xmlns:a16="http://schemas.microsoft.com/office/drawing/2014/main" id="{22A50D8D-FB84-42FD-BA54-34947671B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00" y="2135609"/>
            <a:ext cx="4997856" cy="18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flecteren om te leren. – Karin Blogt">
            <a:extLst>
              <a:ext uri="{FF2B5EF4-FFF2-40B4-BE49-F238E27FC236}">
                <a16:creationId xmlns:a16="http://schemas.microsoft.com/office/drawing/2014/main" id="{1600140A-5995-422E-B248-4370382D28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15381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8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0C714-56E3-4319-A706-9421F6F3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CTGB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84A1FC-DA6C-4CF8-9057-701685A52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0926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/>
              <a:t>Het College voor de toelating van gewasbeschermingsmiddelen en biociden (</a:t>
            </a:r>
            <a:r>
              <a:rPr lang="nl-NL" sz="2600" dirty="0" err="1"/>
              <a:t>Ctgb</a:t>
            </a:r>
            <a:r>
              <a:rPr lang="nl-NL" sz="2600" dirty="0"/>
              <a:t>) </a:t>
            </a:r>
          </a:p>
          <a:p>
            <a:pPr lvl="1"/>
            <a:r>
              <a:rPr lang="nl-NL" sz="2200" dirty="0"/>
              <a:t>beoordeelt of gewasbeschermingsmiddelen en biociden veilig zijn voor mens, dier en milieu voordat ze worden verkocht.</a:t>
            </a:r>
            <a:endParaRPr lang="nl-NL" sz="2200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www.ctgb.nl</a:t>
            </a:r>
            <a:endParaRPr lang="nl-NL" dirty="0"/>
          </a:p>
          <a:p>
            <a:r>
              <a:rPr lang="nl-NL" dirty="0"/>
              <a:t>Toelatingendatabank</a:t>
            </a:r>
          </a:p>
          <a:p>
            <a:r>
              <a:rPr lang="nl-NL" dirty="0"/>
              <a:t>Actuele gebruiksvoorschriften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35FA69-602D-4E71-AA41-6A23176BE4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"/>
          <a:stretch/>
        </p:blipFill>
        <p:spPr>
          <a:xfrm>
            <a:off x="7111113" y="3429000"/>
            <a:ext cx="4327747" cy="3332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9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0A061-CABA-46DC-9BA6-57A5BE12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Fytostat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82133-DF01-485A-B4FB-FF2C16637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834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Op deze website vindt u essentiële product- en veiligheidsinformatie met betrekking tot gewasbeschermingsmiddelen. </a:t>
            </a:r>
          </a:p>
          <a:p>
            <a:pPr lvl="1"/>
            <a:r>
              <a:rPr lang="nl-NL" sz="1800" dirty="0"/>
              <a:t>Er is informatie opgenomen over producten die door deelnemers en aangesloten bedrijven bij de Stichting </a:t>
            </a:r>
            <a:r>
              <a:rPr lang="nl-NL" sz="1800" dirty="0" err="1"/>
              <a:t>Fytostat</a:t>
            </a:r>
            <a:r>
              <a:rPr lang="nl-NL" sz="1800" dirty="0"/>
              <a:t> op de Nederlandse markt worden gebracht. </a:t>
            </a:r>
          </a:p>
          <a:p>
            <a:pPr lvl="1"/>
            <a:r>
              <a:rPr lang="nl-NL" sz="1800" dirty="0"/>
              <a:t>Het verstrekken van deze informatie via internet is een initiatief van de betrokken bedrijven dat volgt uit de door hen onderschreven beginselen van Product </a:t>
            </a:r>
            <a:r>
              <a:rPr lang="nl-NL" sz="1800" dirty="0" err="1"/>
              <a:t>Stewardship</a:t>
            </a:r>
            <a:r>
              <a:rPr lang="nl-NL" sz="1800" dirty="0"/>
              <a:t>.</a:t>
            </a:r>
            <a:endParaRPr lang="nl-NL" sz="1800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www.fytostat.nl</a:t>
            </a:r>
            <a:r>
              <a:rPr lang="nl-NL" dirty="0"/>
              <a:t>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4B01307-E889-4079-9013-1B478D072E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8391" y="3824665"/>
            <a:ext cx="4495799" cy="28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28C8C-DBD0-4FF9-8B43-E27D496D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Toelating middelen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369A86-2A27-42C2-A4BA-A76CEDB60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65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EG toelatingsbeleid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3 regio’s Noord, midden, zuid</a:t>
            </a:r>
          </a:p>
          <a:p>
            <a:pPr marL="0" indent="0">
              <a:buNone/>
            </a:pPr>
            <a:r>
              <a:rPr lang="nl-NL" dirty="0"/>
              <a:t>Per land aanvullende eisen</a:t>
            </a:r>
          </a:p>
          <a:p>
            <a:r>
              <a:rPr lang="nl-NL" dirty="0"/>
              <a:t>Aquatisch milieu </a:t>
            </a:r>
          </a:p>
          <a:p>
            <a:r>
              <a:rPr lang="nl-NL" dirty="0"/>
              <a:t>Risico’s omwonenden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C7FCA98-4F95-460D-9DAE-04A03D61CD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9747" y="1825625"/>
            <a:ext cx="4646505" cy="4351338"/>
          </a:xfrm>
          <a:prstGeom prst="rect">
            <a:avLst/>
          </a:prstGeom>
          <a:noFill/>
        </p:spPr>
      </p:pic>
      <p:pic>
        <p:nvPicPr>
          <p:cNvPr id="4100" name="Picture 4" descr="GHS Gevaarlijk voor aquatisch milieu, zelfklevend kunststof, 20 stuks per  kaart, 40x40mm ETIPOST dé labelspecialist">
            <a:extLst>
              <a:ext uri="{FF2B5EF4-FFF2-40B4-BE49-F238E27FC236}">
                <a16:creationId xmlns:a16="http://schemas.microsoft.com/office/drawing/2014/main" id="{0E485C19-733B-47D7-BE14-B725719B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44" y="3522829"/>
            <a:ext cx="1503953" cy="15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eter beeld van blootstelling omwonenden aan bestrijdingsmiddelen | RIVM">
            <a:extLst>
              <a:ext uri="{FF2B5EF4-FFF2-40B4-BE49-F238E27FC236}">
                <a16:creationId xmlns:a16="http://schemas.microsoft.com/office/drawing/2014/main" id="{C1B46F65-1DBB-44D1-89FF-2224D0BA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74" y="5026782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3A4463-5C1F-4993-9DA0-3635657F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Toelatingsbeleid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75A9E7-9B0D-4C59-B0E0-DBDE2A09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86" y="15917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CTGB voert toelatingsbeleid uit</a:t>
            </a:r>
          </a:p>
          <a:p>
            <a:pPr marL="0" indent="0">
              <a:buNone/>
            </a:pPr>
            <a:r>
              <a:rPr lang="nl-NL" dirty="0"/>
              <a:t>Toelatingscriteria:</a:t>
            </a:r>
          </a:p>
          <a:p>
            <a:r>
              <a:rPr lang="nl-NL" dirty="0"/>
              <a:t>Acute en chronische giftigheid</a:t>
            </a:r>
          </a:p>
          <a:p>
            <a:r>
              <a:rPr lang="nl-NL" dirty="0"/>
              <a:t>Schadelijkheid voor de gezondheid</a:t>
            </a:r>
          </a:p>
          <a:p>
            <a:pPr lvl="1"/>
            <a:r>
              <a:rPr lang="nl-NL" dirty="0" err="1"/>
              <a:t>Kankerverwekkendheid</a:t>
            </a:r>
            <a:r>
              <a:rPr lang="nl-NL" dirty="0"/>
              <a:t>, voortplanting, irritatie en allergieën (sensibiliserend)</a:t>
            </a:r>
          </a:p>
          <a:p>
            <a:r>
              <a:rPr lang="nl-NL" dirty="0"/>
              <a:t>Gedrag in de bodem</a:t>
            </a:r>
          </a:p>
          <a:p>
            <a:r>
              <a:rPr lang="nl-NL" dirty="0"/>
              <a:t>Risico voor niet-doelwit organismen en doorvergiftiging</a:t>
            </a:r>
          </a:p>
        </p:txBody>
      </p:sp>
      <p:pic>
        <p:nvPicPr>
          <p:cNvPr id="5122" name="Picture 2" descr="Eigenschapscategorieen gevaarlijke stoffen - In1keerVCA.nl">
            <a:extLst>
              <a:ext uri="{FF2B5EF4-FFF2-40B4-BE49-F238E27FC236}">
                <a16:creationId xmlns:a16="http://schemas.microsoft.com/office/drawing/2014/main" id="{E64E52A7-FE04-47D9-A439-9A2E7A53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76" y="1591709"/>
            <a:ext cx="1067648" cy="11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ronisch giftig (GHS08) stickers kopen - Business Stickers">
            <a:extLst>
              <a:ext uri="{FF2B5EF4-FFF2-40B4-BE49-F238E27FC236}">
                <a16:creationId xmlns:a16="http://schemas.microsoft.com/office/drawing/2014/main" id="{E72B0D6C-AFB1-463A-AEE7-0F1A3DE6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41" y="1955357"/>
            <a:ext cx="1445501" cy="96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estrijdingsmiddelen">
            <a:extLst>
              <a:ext uri="{FF2B5EF4-FFF2-40B4-BE49-F238E27FC236}">
                <a16:creationId xmlns:a16="http://schemas.microsoft.com/office/drawing/2014/main" id="{3D925657-7620-468C-B0D5-CD5E95370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584" y="2143759"/>
            <a:ext cx="2900030" cy="12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et Grote Bodemonderzoek brengt kennis/gedrag boeren in kaart |  Akkerwijzer.nl - Nieuws en kennis voor de akkerbouwers">
            <a:extLst>
              <a:ext uri="{FF2B5EF4-FFF2-40B4-BE49-F238E27FC236}">
                <a16:creationId xmlns:a16="http://schemas.microsoft.com/office/drawing/2014/main" id="{089E7FC1-5439-4AC2-9362-27E6E48F8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36" y="4046812"/>
            <a:ext cx="1855824" cy="10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esticiden in de boerenzwaluw">
            <a:extLst>
              <a:ext uri="{FF2B5EF4-FFF2-40B4-BE49-F238E27FC236}">
                <a16:creationId xmlns:a16="http://schemas.microsoft.com/office/drawing/2014/main" id="{6787F209-E81C-4DC8-A79B-F385FDC6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26" y="5280265"/>
            <a:ext cx="134339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B4E5C-50C6-4802-8395-5000DF97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D70DB0-D063-4979-9A74-BE4FCA5D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91" y="18713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1. Hoe kunnen middelen in de open teelten in het water van sloten en beken terecht komen?</a:t>
            </a:r>
          </a:p>
          <a:p>
            <a:pPr marL="0" indent="0">
              <a:buNone/>
            </a:pPr>
            <a:r>
              <a:rPr lang="nl-NL" dirty="0" smtClean="0"/>
              <a:t>2</a:t>
            </a:r>
            <a:r>
              <a:rPr lang="nl-NL" dirty="0"/>
              <a:t>. Hoe zit dat in de gesloten teelten?</a:t>
            </a:r>
          </a:p>
          <a:p>
            <a:pPr marL="0" indent="0">
              <a:buNone/>
            </a:pPr>
            <a:r>
              <a:rPr lang="nl-NL" dirty="0" smtClean="0"/>
              <a:t>3</a:t>
            </a:r>
            <a:r>
              <a:rPr lang="nl-NL" dirty="0"/>
              <a:t>. Hoe kun je zien of een middel een Nederlandse toelating heeft gekregen?</a:t>
            </a:r>
          </a:p>
          <a:p>
            <a:pPr marL="0" indent="0">
              <a:buNone/>
            </a:pPr>
            <a:r>
              <a:rPr lang="nl-NL" dirty="0" smtClean="0"/>
              <a:t>4</a:t>
            </a:r>
            <a:r>
              <a:rPr lang="nl-NL" dirty="0"/>
              <a:t>. Alle middelen in de kast op een bedrijf hebben een N-nummer. Wil dat zeggen dat de teler ook al die middelen mag inzetten? Wanneer mag hij dat wel en wanneer mag hij dat niet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0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83FBD-DE97-43B7-82A8-C1767395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Milieumeetlat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A98F40-9DA8-483D-9E6E-0EC57475ED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www.milieumeetlat.nl</a:t>
            </a:r>
            <a:r>
              <a:rPr lang="en-US" dirty="0"/>
              <a:t>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93C5C07-C82F-4174-B8C2-B267E84214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1352" y="892077"/>
            <a:ext cx="5651500" cy="1822607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E1992B-CE77-489C-9358-E196C5987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351" y="2714684"/>
            <a:ext cx="5651501" cy="3858417"/>
          </a:xfrm>
          <a:prstGeom prst="rect">
            <a:avLst/>
          </a:prstGeom>
        </p:spPr>
      </p:pic>
      <p:pic>
        <p:nvPicPr>
          <p:cNvPr id="6" name="Afbeelding 5">
            <a:hlinkClick r:id="rId5"/>
            <a:extLst>
              <a:ext uri="{FF2B5EF4-FFF2-40B4-BE49-F238E27FC236}">
                <a16:creationId xmlns:a16="http://schemas.microsoft.com/office/drawing/2014/main" id="{B6FA5EE3-763C-43F9-A39F-67361E46E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38" y="2477081"/>
            <a:ext cx="5363323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83FBD-DE97-43B7-82A8-C1767395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Milieumeetlat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A98F40-9DA8-483D-9E6E-0EC57475E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223" y="125333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www.milieumeetlat.nl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nl-NL" dirty="0" err="1"/>
              <a:t>Milieubelastingspunten</a:t>
            </a:r>
            <a:r>
              <a:rPr lang="nl-NL" dirty="0"/>
              <a:t> (</a:t>
            </a:r>
            <a:r>
              <a:rPr lang="nl-NL" dirty="0" err="1"/>
              <a:t>MBP’s</a:t>
            </a:r>
            <a:r>
              <a:rPr lang="nl-NL" dirty="0"/>
              <a:t>)</a:t>
            </a:r>
          </a:p>
          <a:p>
            <a:r>
              <a:rPr lang="nl-NL" dirty="0"/>
              <a:t>Wettelijke normen voor toelating vertaald naar </a:t>
            </a:r>
            <a:r>
              <a:rPr lang="nl-NL" dirty="0" err="1"/>
              <a:t>milieubelastingspunten</a:t>
            </a:r>
            <a:endParaRPr lang="nl-NL" dirty="0"/>
          </a:p>
          <a:p>
            <a:pPr lvl="1"/>
            <a:r>
              <a:rPr lang="nl-NL" dirty="0"/>
              <a:t>Uitspoeling naar grondwater</a:t>
            </a:r>
          </a:p>
          <a:p>
            <a:pPr lvl="1"/>
            <a:r>
              <a:rPr lang="nl-NL" dirty="0"/>
              <a:t>Drift naar oppervlaktewater</a:t>
            </a:r>
          </a:p>
          <a:p>
            <a:pPr lvl="1"/>
            <a:r>
              <a:rPr lang="nl-NL" dirty="0"/>
              <a:t>Achterblijven in de grond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 descr="Driftreductie: tussen theorie en praktijk">
            <a:extLst>
              <a:ext uri="{FF2B5EF4-FFF2-40B4-BE49-F238E27FC236}">
                <a16:creationId xmlns:a16="http://schemas.microsoft.com/office/drawing/2014/main" id="{33F2964D-4057-44F0-AC7D-A8B0F8C85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49" y="3898818"/>
            <a:ext cx="4349159" cy="24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3" ma:contentTypeDescription="Een nieuw document maken." ma:contentTypeScope="" ma:versionID="f42ae457884816ed65af66d6ecd6449e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e05c96bf4333897997b4b9524680d5b4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780C66-91FF-4629-838F-207B73E8446C}">
  <ds:schemaRefs>
    <ds:schemaRef ds:uri="http://purl.org/dc/elements/1.1/"/>
    <ds:schemaRef ds:uri="http://schemas.microsoft.com/office/2006/metadata/properties"/>
    <ds:schemaRef ds:uri="http://purl.org/dc/terms/"/>
    <ds:schemaRef ds:uri="bfe1b49f-1cd4-47d5-a3dc-4ad9ba0da7a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2e09757-d42c-4fcd-ae27-c71d4b25821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EDC479-18C8-4322-98DB-0464582FC1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DDA4F1-56D0-4CEF-A619-F01218DED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757</Words>
  <Application>Microsoft Office PowerPoint</Application>
  <PresentationFormat>Breedbeeld</PresentationFormat>
  <Paragraphs>139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Uitvoeren gewasbescherming</vt:lpstr>
      <vt:lpstr>Hoofdstuk 3 Beslissen en regelgeving</vt:lpstr>
      <vt:lpstr>CTGB</vt:lpstr>
      <vt:lpstr>Fytostat</vt:lpstr>
      <vt:lpstr>Toelating middelen</vt:lpstr>
      <vt:lpstr>Toelatingsbeleid</vt:lpstr>
      <vt:lpstr>Vragen </vt:lpstr>
      <vt:lpstr>Milieumeetlat </vt:lpstr>
      <vt:lpstr>Milieumeetlat </vt:lpstr>
      <vt:lpstr>Beeldenbank gewasbescherming</vt:lpstr>
      <vt:lpstr>Activiteitenbesluit milieubeheer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 </vt:lpstr>
      <vt:lpstr>Bescherming oppervlakte- en grondwater</vt:lpstr>
      <vt:lpstr>Algemene regels bij het spuiten</vt:lpstr>
      <vt:lpstr>Niet-professioneel gebruik</vt:lpstr>
      <vt:lpstr>PowerPoint-presentatie</vt:lpstr>
      <vt:lpstr>Maak opdracht 3.7 uit het boek uitvoeren gewasbescherming</vt:lpstr>
      <vt:lpstr>Maak opdracht 3.7 uit het boek uitvoeren gewasbescherming</vt:lpstr>
      <vt:lpstr>Evaluatie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Uitvoeren gewasbescherming</dc:title>
  <dc:creator>Koos van Splunter</dc:creator>
  <cp:lastModifiedBy>Cees van den Broek</cp:lastModifiedBy>
  <cp:revision>47</cp:revision>
  <dcterms:created xsi:type="dcterms:W3CDTF">2020-03-24T13:26:32Z</dcterms:created>
  <dcterms:modified xsi:type="dcterms:W3CDTF">2021-03-04T10:02:48Z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